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September 10, 2024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white and black electronic device&#10;&#10;Description automatically generated with medium confidence">
            <a:extLst>
              <a:ext uri="{FF2B5EF4-FFF2-40B4-BE49-F238E27FC236}">
                <a16:creationId xmlns:a16="http://schemas.microsoft.com/office/drawing/2014/main" id="{5400CB0F-BC7B-1E5B-2A26-E3FFBD514C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57" y="4724400"/>
            <a:ext cx="2797884" cy="37159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September 10, 2024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July 16, 2024</a:t>
            </a:r>
            <a:endParaRPr lang="en-US" sz="1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(Na’Jah Jackson)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Mount Vernon Demand-Based Parking Meter Rate Setting Recommendation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(Candace Nue)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16792</TotalTime>
  <Words>198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September 10, 2024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816</cp:revision>
  <cp:lastPrinted>2024-02-28T15:28:06Z</cp:lastPrinted>
  <dcterms:created xsi:type="dcterms:W3CDTF">2005-09-08T21:31:55Z</dcterms:created>
  <dcterms:modified xsi:type="dcterms:W3CDTF">2024-09-04T18:18:17Z</dcterms:modified>
</cp:coreProperties>
</file>